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8181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072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 Costello" userId="419bef37e45e9cc8" providerId="LiveId" clId="{A53AD5BB-F832-4F2D-9EBE-A8729E387B14}"/>
    <pc:docChg chg="custSel modSld">
      <pc:chgData name="Gabriel Costello" userId="419bef37e45e9cc8" providerId="LiveId" clId="{A53AD5BB-F832-4F2D-9EBE-A8729E387B14}" dt="2023-02-02T21:11:31.255" v="61" actId="115"/>
      <pc:docMkLst>
        <pc:docMk/>
      </pc:docMkLst>
      <pc:sldChg chg="addSp delSp modSp mod">
        <pc:chgData name="Gabriel Costello" userId="419bef37e45e9cc8" providerId="LiveId" clId="{A53AD5BB-F832-4F2D-9EBE-A8729E387B14}" dt="2023-02-02T21:11:31.255" v="61" actId="115"/>
        <pc:sldMkLst>
          <pc:docMk/>
          <pc:sldMk cId="3604374569" sldId="256"/>
        </pc:sldMkLst>
        <pc:spChg chg="add mod">
          <ac:chgData name="Gabriel Costello" userId="419bef37e45e9cc8" providerId="LiveId" clId="{A53AD5BB-F832-4F2D-9EBE-A8729E387B14}" dt="2023-02-02T21:11:14.107" v="55" actId="115"/>
          <ac:spMkLst>
            <pc:docMk/>
            <pc:sldMk cId="3604374569" sldId="256"/>
            <ac:spMk id="2" creationId="{38E6A099-C592-DE21-2DE7-07CAD3D7B25D}"/>
          </ac:spMkLst>
        </pc:spChg>
        <pc:spChg chg="add mod">
          <ac:chgData name="Gabriel Costello" userId="419bef37e45e9cc8" providerId="LiveId" clId="{A53AD5BB-F832-4F2D-9EBE-A8729E387B14}" dt="2023-02-02T21:11:19.473" v="57" actId="115"/>
          <ac:spMkLst>
            <pc:docMk/>
            <pc:sldMk cId="3604374569" sldId="256"/>
            <ac:spMk id="3" creationId="{0E0219FE-6467-6B2F-D58D-BBA70B097F7B}"/>
          </ac:spMkLst>
        </pc:spChg>
        <pc:spChg chg="mod">
          <ac:chgData name="Gabriel Costello" userId="419bef37e45e9cc8" providerId="LiveId" clId="{A53AD5BB-F832-4F2D-9EBE-A8729E387B14}" dt="2023-02-02T21:10:54.028" v="51" actId="113"/>
          <ac:spMkLst>
            <pc:docMk/>
            <pc:sldMk cId="3604374569" sldId="256"/>
            <ac:spMk id="5" creationId="{00000000-0000-0000-0000-000000000000}"/>
          </ac:spMkLst>
        </pc:spChg>
        <pc:spChg chg="add mod">
          <ac:chgData name="Gabriel Costello" userId="419bef37e45e9cc8" providerId="LiveId" clId="{A53AD5BB-F832-4F2D-9EBE-A8729E387B14}" dt="2023-02-02T21:11:24.829" v="59" actId="115"/>
          <ac:spMkLst>
            <pc:docMk/>
            <pc:sldMk cId="3604374569" sldId="256"/>
            <ac:spMk id="6" creationId="{6F2196F4-76EF-25F0-6DE5-22EB9699839B}"/>
          </ac:spMkLst>
        </pc:spChg>
        <pc:spChg chg="add mod">
          <ac:chgData name="Gabriel Costello" userId="419bef37e45e9cc8" providerId="LiveId" clId="{A53AD5BB-F832-4F2D-9EBE-A8729E387B14}" dt="2023-02-02T21:11:31.255" v="61" actId="115"/>
          <ac:spMkLst>
            <pc:docMk/>
            <pc:sldMk cId="3604374569" sldId="256"/>
            <ac:spMk id="8" creationId="{B1DD35D9-C272-C9AC-4EF7-9154EBB41379}"/>
          </ac:spMkLst>
        </pc:spChg>
        <pc:spChg chg="mod">
          <ac:chgData name="Gabriel Costello" userId="419bef37e45e9cc8" providerId="LiveId" clId="{A53AD5BB-F832-4F2D-9EBE-A8729E387B14}" dt="2023-02-02T21:11:07.441" v="53" actId="113"/>
          <ac:spMkLst>
            <pc:docMk/>
            <pc:sldMk cId="3604374569" sldId="256"/>
            <ac:spMk id="24" creationId="{00000000-0000-0000-0000-000000000000}"/>
          </ac:spMkLst>
        </pc:spChg>
        <pc:spChg chg="del">
          <ac:chgData name="Gabriel Costello" userId="419bef37e45e9cc8" providerId="LiveId" clId="{A53AD5BB-F832-4F2D-9EBE-A8729E387B14}" dt="2023-02-02T21:09:06.337" v="20" actId="478"/>
          <ac:spMkLst>
            <pc:docMk/>
            <pc:sldMk cId="3604374569" sldId="256"/>
            <ac:spMk id="27" creationId="{00000000-0000-0000-0000-000000000000}"/>
          </ac:spMkLst>
        </pc:spChg>
        <pc:spChg chg="del">
          <ac:chgData name="Gabriel Costello" userId="419bef37e45e9cc8" providerId="LiveId" clId="{A53AD5BB-F832-4F2D-9EBE-A8729E387B14}" dt="2023-02-02T21:09:08.423" v="21" actId="478"/>
          <ac:spMkLst>
            <pc:docMk/>
            <pc:sldMk cId="3604374569" sldId="256"/>
            <ac:spMk id="30" creationId="{00000000-0000-0000-0000-000000000000}"/>
          </ac:spMkLst>
        </pc:spChg>
        <pc:spChg chg="del">
          <ac:chgData name="Gabriel Costello" userId="419bef37e45e9cc8" providerId="LiveId" clId="{A53AD5BB-F832-4F2D-9EBE-A8729E387B14}" dt="2023-02-02T21:09:10.111" v="22" actId="478"/>
          <ac:spMkLst>
            <pc:docMk/>
            <pc:sldMk cId="3604374569" sldId="256"/>
            <ac:spMk id="33" creationId="{00000000-0000-0000-0000-000000000000}"/>
          </ac:spMkLst>
        </pc:spChg>
        <pc:spChg chg="del">
          <ac:chgData name="Gabriel Costello" userId="419bef37e45e9cc8" providerId="LiveId" clId="{A53AD5BB-F832-4F2D-9EBE-A8729E387B14}" dt="2023-02-02T21:09:12.319" v="23" actId="478"/>
          <ac:spMkLst>
            <pc:docMk/>
            <pc:sldMk cId="3604374569" sldId="256"/>
            <ac:spMk id="36" creationId="{00000000-0000-0000-0000-000000000000}"/>
          </ac:spMkLst>
        </pc:spChg>
      </pc:sldChg>
    </pc:docChg>
  </pc:docChgLst>
  <pc:docChgLst>
    <pc:chgData name="Gabriel Costello" userId="419bef37e45e9cc8" providerId="LiveId" clId="{E6BD8449-CDD4-49D3-868D-AAC11DCA35DD}"/>
    <pc:docChg chg="custSel modSld">
      <pc:chgData name="Gabriel Costello" userId="419bef37e45e9cc8" providerId="LiveId" clId="{E6BD8449-CDD4-49D3-868D-AAC11DCA35DD}" dt="2023-10-17T13:10:55.905" v="61" actId="114"/>
      <pc:docMkLst>
        <pc:docMk/>
      </pc:docMkLst>
      <pc:sldChg chg="addSp delSp modSp mod">
        <pc:chgData name="Gabriel Costello" userId="419bef37e45e9cc8" providerId="LiveId" clId="{E6BD8449-CDD4-49D3-868D-AAC11DCA35DD}" dt="2023-10-17T13:10:55.905" v="61" actId="114"/>
        <pc:sldMkLst>
          <pc:docMk/>
          <pc:sldMk cId="3604374569" sldId="256"/>
        </pc:sldMkLst>
        <pc:spChg chg="del">
          <ac:chgData name="Gabriel Costello" userId="419bef37e45e9cc8" providerId="LiveId" clId="{E6BD8449-CDD4-49D3-868D-AAC11DCA35DD}" dt="2023-10-17T13:09:48.118" v="38" actId="478"/>
          <ac:spMkLst>
            <pc:docMk/>
            <pc:sldMk cId="3604374569" sldId="256"/>
            <ac:spMk id="2" creationId="{38E6A099-C592-DE21-2DE7-07CAD3D7B25D}"/>
          </ac:spMkLst>
        </pc:spChg>
        <pc:spChg chg="del">
          <ac:chgData name="Gabriel Costello" userId="419bef37e45e9cc8" providerId="LiveId" clId="{E6BD8449-CDD4-49D3-868D-AAC11DCA35DD}" dt="2023-10-17T13:09:50.430" v="39" actId="478"/>
          <ac:spMkLst>
            <pc:docMk/>
            <pc:sldMk cId="3604374569" sldId="256"/>
            <ac:spMk id="3" creationId="{0E0219FE-6467-6B2F-D58D-BBA70B097F7B}"/>
          </ac:spMkLst>
        </pc:spChg>
        <pc:spChg chg="mod">
          <ac:chgData name="Gabriel Costello" userId="419bef37e45e9cc8" providerId="LiveId" clId="{E6BD8449-CDD4-49D3-868D-AAC11DCA35DD}" dt="2023-10-17T13:10:33.156" v="51" actId="114"/>
          <ac:spMkLst>
            <pc:docMk/>
            <pc:sldMk cId="3604374569" sldId="256"/>
            <ac:spMk id="5" creationId="{00000000-0000-0000-0000-000000000000}"/>
          </ac:spMkLst>
        </pc:spChg>
        <pc:spChg chg="del">
          <ac:chgData name="Gabriel Costello" userId="419bef37e45e9cc8" providerId="LiveId" clId="{E6BD8449-CDD4-49D3-868D-AAC11DCA35DD}" dt="2023-10-17T13:09:54.670" v="40" actId="478"/>
          <ac:spMkLst>
            <pc:docMk/>
            <pc:sldMk cId="3604374569" sldId="256"/>
            <ac:spMk id="6" creationId="{6F2196F4-76EF-25F0-6DE5-22EB9699839B}"/>
          </ac:spMkLst>
        </pc:spChg>
        <pc:spChg chg="del">
          <ac:chgData name="Gabriel Costello" userId="419bef37e45e9cc8" providerId="LiveId" clId="{E6BD8449-CDD4-49D3-868D-AAC11DCA35DD}" dt="2023-10-17T13:09:56.484" v="41" actId="478"/>
          <ac:spMkLst>
            <pc:docMk/>
            <pc:sldMk cId="3604374569" sldId="256"/>
            <ac:spMk id="8" creationId="{B1DD35D9-C272-C9AC-4EF7-9154EBB41379}"/>
          </ac:spMkLst>
        </pc:spChg>
        <pc:spChg chg="add mod">
          <ac:chgData name="Gabriel Costello" userId="419bef37e45e9cc8" providerId="LiveId" clId="{E6BD8449-CDD4-49D3-868D-AAC11DCA35DD}" dt="2023-10-17T13:10:37.981" v="53" actId="114"/>
          <ac:spMkLst>
            <pc:docMk/>
            <pc:sldMk cId="3604374569" sldId="256"/>
            <ac:spMk id="9" creationId="{BA071BDD-A6ED-76E7-82AE-B5D1B2BFF79B}"/>
          </ac:spMkLst>
        </pc:spChg>
        <pc:spChg chg="add mod">
          <ac:chgData name="Gabriel Costello" userId="419bef37e45e9cc8" providerId="LiveId" clId="{E6BD8449-CDD4-49D3-868D-AAC11DCA35DD}" dt="2023-10-17T13:10:41.767" v="55" actId="114"/>
          <ac:spMkLst>
            <pc:docMk/>
            <pc:sldMk cId="3604374569" sldId="256"/>
            <ac:spMk id="10" creationId="{FE3E701E-F697-75E3-40DF-361E35029A8B}"/>
          </ac:spMkLst>
        </pc:spChg>
        <pc:spChg chg="add mod">
          <ac:chgData name="Gabriel Costello" userId="419bef37e45e9cc8" providerId="LiveId" clId="{E6BD8449-CDD4-49D3-868D-AAC11DCA35DD}" dt="2023-10-17T13:10:45.292" v="57" actId="114"/>
          <ac:spMkLst>
            <pc:docMk/>
            <pc:sldMk cId="3604374569" sldId="256"/>
            <ac:spMk id="11" creationId="{944F4733-50B4-74EF-CF8D-DDE3D761BC10}"/>
          </ac:spMkLst>
        </pc:spChg>
        <pc:spChg chg="add mod">
          <ac:chgData name="Gabriel Costello" userId="419bef37e45e9cc8" providerId="LiveId" clId="{E6BD8449-CDD4-49D3-868D-AAC11DCA35DD}" dt="2023-10-17T13:10:49.892" v="59" actId="113"/>
          <ac:spMkLst>
            <pc:docMk/>
            <pc:sldMk cId="3604374569" sldId="256"/>
            <ac:spMk id="12" creationId="{8FD5FD84-44C1-37D6-07F5-0B06E7E9B39A}"/>
          </ac:spMkLst>
        </pc:spChg>
        <pc:spChg chg="add mod">
          <ac:chgData name="Gabriel Costello" userId="419bef37e45e9cc8" providerId="LiveId" clId="{E6BD8449-CDD4-49D3-868D-AAC11DCA35DD}" dt="2023-10-17T13:10:55.905" v="61" actId="114"/>
          <ac:spMkLst>
            <pc:docMk/>
            <pc:sldMk cId="3604374569" sldId="256"/>
            <ac:spMk id="13" creationId="{75FB5ECD-266E-1797-2685-1F866BB45B23}"/>
          </ac:spMkLst>
        </pc:spChg>
        <pc:spChg chg="del">
          <ac:chgData name="Gabriel Costello" userId="419bef37e45e9cc8" providerId="LiveId" clId="{E6BD8449-CDD4-49D3-868D-AAC11DCA35DD}" dt="2023-10-17T13:09:30.079" v="33" actId="478"/>
          <ac:spMkLst>
            <pc:docMk/>
            <pc:sldMk cId="3604374569" sldId="256"/>
            <ac:spMk id="2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74900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0832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20402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2002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676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0329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4054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145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9146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576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70029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B6F39-7A93-41E8-925E-2C75F2A5B0F2}" type="datetimeFigureOut">
              <a:rPr lang="en-IE" smtClean="0"/>
              <a:t>17/10/2023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75566-1F32-4BE8-A210-035EA0812E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1622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http://dowym.com/wp-content/uploads/2014/12/Cimabue_StFrancis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6"/>
            <a:ext cx="830508" cy="11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4572" y="8201"/>
            <a:ext cx="6027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you a layperson  who  would like to be part of the Franciscan family? Come to our </a:t>
            </a:r>
            <a:r>
              <a:rPr lang="en-IE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Meeting  </a:t>
            </a:r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IE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&amp; date</a:t>
            </a:r>
          </a:p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time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GB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WELCOME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further details please contact:</a:t>
            </a:r>
          </a:p>
          <a:p>
            <a:endParaRPr lang="en-I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" y="1331640"/>
            <a:ext cx="685799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9" descr="http://dowym.com/wp-content/uploads/2014/12/Cimabue_StFrancis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6698"/>
            <a:ext cx="830508" cy="11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Connector 24"/>
          <p:cNvCxnSpPr/>
          <p:nvPr/>
        </p:nvCxnSpPr>
        <p:spPr>
          <a:xfrm>
            <a:off x="0" y="2897932"/>
            <a:ext cx="685799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9" descr="http://dowym.com/wp-content/uploads/2014/12/Cimabue_StFrancis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32990"/>
            <a:ext cx="830508" cy="11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Straight Connector 27"/>
          <p:cNvCxnSpPr/>
          <p:nvPr/>
        </p:nvCxnSpPr>
        <p:spPr>
          <a:xfrm>
            <a:off x="-1" y="4464224"/>
            <a:ext cx="685799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9" descr="http://dowym.com/wp-content/uploads/2014/12/Cimabue_StFrancis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4699282"/>
            <a:ext cx="830508" cy="11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Connector 30"/>
          <p:cNvCxnSpPr/>
          <p:nvPr/>
        </p:nvCxnSpPr>
        <p:spPr>
          <a:xfrm>
            <a:off x="-2" y="6030516"/>
            <a:ext cx="685799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9" descr="http://dowym.com/wp-content/uploads/2014/12/Cimabue_StFrancis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6265574"/>
            <a:ext cx="830508" cy="11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Straight Connector 33"/>
          <p:cNvCxnSpPr/>
          <p:nvPr/>
        </p:nvCxnSpPr>
        <p:spPr>
          <a:xfrm>
            <a:off x="-3" y="7596808"/>
            <a:ext cx="685799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9" descr="http://dowym.com/wp-content/uploads/2014/12/Cimabue_StFrancis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" y="7831866"/>
            <a:ext cx="830508" cy="11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/>
          <p:cNvCxnSpPr/>
          <p:nvPr/>
        </p:nvCxnSpPr>
        <p:spPr>
          <a:xfrm>
            <a:off x="-4" y="9163100"/>
            <a:ext cx="685799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A071BDD-A6ED-76E7-82AE-B5D1B2BFF79B}"/>
              </a:ext>
            </a:extLst>
          </p:cNvPr>
          <p:cNvSpPr txBox="1"/>
          <p:nvPr/>
        </p:nvSpPr>
        <p:spPr>
          <a:xfrm>
            <a:off x="805069" y="1498587"/>
            <a:ext cx="6027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you a layperson  who  would like to be part of the Franciscan family? Come to our </a:t>
            </a:r>
            <a:r>
              <a:rPr lang="en-IE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Meeting  </a:t>
            </a:r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IE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&amp; date</a:t>
            </a:r>
          </a:p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time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GB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WELCOME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further details please contact:</a:t>
            </a:r>
          </a:p>
          <a:p>
            <a:endParaRPr lang="en-I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3E701E-F697-75E3-40DF-361E35029A8B}"/>
              </a:ext>
            </a:extLst>
          </p:cNvPr>
          <p:cNvSpPr txBox="1"/>
          <p:nvPr/>
        </p:nvSpPr>
        <p:spPr>
          <a:xfrm>
            <a:off x="874572" y="3150685"/>
            <a:ext cx="6027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you a layperson  who  would like to be part of the Franciscan family? Come to our </a:t>
            </a:r>
            <a:r>
              <a:rPr lang="en-IE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Meeting  </a:t>
            </a:r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IE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&amp; date</a:t>
            </a:r>
          </a:p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time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GB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WELCOME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further details please contact:</a:t>
            </a:r>
          </a:p>
          <a:p>
            <a:endParaRPr lang="en-I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4F4733-50B4-74EF-CF8D-DDE3D761BC10}"/>
              </a:ext>
            </a:extLst>
          </p:cNvPr>
          <p:cNvSpPr txBox="1"/>
          <p:nvPr/>
        </p:nvSpPr>
        <p:spPr>
          <a:xfrm>
            <a:off x="944073" y="4726876"/>
            <a:ext cx="6027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you a layperson  who  would like to be part of the Franciscan family? Come to our </a:t>
            </a:r>
            <a:r>
              <a:rPr lang="en-IE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Meeting  </a:t>
            </a:r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IE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&amp; date</a:t>
            </a:r>
          </a:p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time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GB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WELCOME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further details please contact:</a:t>
            </a:r>
          </a:p>
          <a:p>
            <a:endParaRPr lang="en-I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D5FD84-44C1-37D6-07F5-0B06E7E9B39A}"/>
              </a:ext>
            </a:extLst>
          </p:cNvPr>
          <p:cNvSpPr txBox="1"/>
          <p:nvPr/>
        </p:nvSpPr>
        <p:spPr>
          <a:xfrm>
            <a:off x="944074" y="6242395"/>
            <a:ext cx="6027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you a layperson  who  would like to be part of the Franciscan family? Come to our </a:t>
            </a:r>
            <a:r>
              <a:rPr lang="en-IE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Meeting  </a:t>
            </a:r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IE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&amp; date</a:t>
            </a:r>
          </a:p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time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GB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WELCOME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further details please contact:</a:t>
            </a:r>
          </a:p>
          <a:p>
            <a:endParaRPr lang="en-I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FB5ECD-266E-1797-2685-1F866BB45B23}"/>
              </a:ext>
            </a:extLst>
          </p:cNvPr>
          <p:cNvSpPr txBox="1"/>
          <p:nvPr/>
        </p:nvSpPr>
        <p:spPr>
          <a:xfrm>
            <a:off x="944072" y="7869360"/>
            <a:ext cx="6027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you a layperson  who  would like to be part of the Franciscan family? Come to our </a:t>
            </a:r>
            <a:r>
              <a:rPr lang="en-IE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Meeting  </a:t>
            </a:r>
            <a:r>
              <a:rPr lang="en-I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IE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&amp; date</a:t>
            </a:r>
          </a:p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time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GB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WELCOME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further details please contact:</a:t>
            </a:r>
          </a:p>
          <a:p>
            <a:endParaRPr lang="en-I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374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2984</TotalTime>
  <Words>234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</dc:creator>
  <cp:lastModifiedBy>Gabriel Costello</cp:lastModifiedBy>
  <cp:revision>6</cp:revision>
  <cp:lastPrinted>2017-01-30T10:03:15Z</cp:lastPrinted>
  <dcterms:created xsi:type="dcterms:W3CDTF">2017-01-30T09:50:02Z</dcterms:created>
  <dcterms:modified xsi:type="dcterms:W3CDTF">2023-10-17T13:10:59Z</dcterms:modified>
</cp:coreProperties>
</file>