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192000" cy="16256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1" autoAdjust="0"/>
    <p:restoredTop sz="94660"/>
  </p:normalViewPr>
  <p:slideViewPr>
    <p:cSldViewPr snapToGrid="0">
      <p:cViewPr varScale="1">
        <p:scale>
          <a:sx n="46" d="100"/>
          <a:sy n="46" d="100"/>
        </p:scale>
        <p:origin x="28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 Costello" userId="419bef37e45e9cc8" providerId="LiveId" clId="{20D60987-6960-4A92-BD63-6638A51944A0}"/>
    <pc:docChg chg="undo custSel modSld">
      <pc:chgData name="Gabriel Costello" userId="419bef37e45e9cc8" providerId="LiveId" clId="{20D60987-6960-4A92-BD63-6638A51944A0}" dt="2023-10-17T13:05:20.430" v="38" actId="20577"/>
      <pc:docMkLst>
        <pc:docMk/>
      </pc:docMkLst>
      <pc:sldChg chg="modSp mod">
        <pc:chgData name="Gabriel Costello" userId="419bef37e45e9cc8" providerId="LiveId" clId="{20D60987-6960-4A92-BD63-6638A51944A0}" dt="2023-10-17T13:05:20.430" v="38" actId="20577"/>
        <pc:sldMkLst>
          <pc:docMk/>
          <pc:sldMk cId="1894952921" sldId="256"/>
        </pc:sldMkLst>
        <pc:spChg chg="mod">
          <ac:chgData name="Gabriel Costello" userId="419bef37e45e9cc8" providerId="LiveId" clId="{20D60987-6960-4A92-BD63-6638A51944A0}" dt="2023-10-17T13:05:05.791" v="36" actId="1076"/>
          <ac:spMkLst>
            <pc:docMk/>
            <pc:sldMk cId="1894952921" sldId="256"/>
            <ac:spMk id="5" creationId="{9CE241C3-E5D6-A205-8B0D-A817DC66DD7D}"/>
          </ac:spMkLst>
        </pc:spChg>
        <pc:spChg chg="mod">
          <ac:chgData name="Gabriel Costello" userId="419bef37e45e9cc8" providerId="LiveId" clId="{20D60987-6960-4A92-BD63-6638A51944A0}" dt="2023-10-17T13:05:20.430" v="38" actId="20577"/>
          <ac:spMkLst>
            <pc:docMk/>
            <pc:sldMk cId="1894952921" sldId="256"/>
            <ac:spMk id="7" creationId="{06FE1347-8894-E057-66AD-0A5FF0A0CC3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26AC-703A-40B9-8150-D1BF00EB4AF1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F73D-6B7D-4230-A364-35901BE9E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939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26AC-703A-40B9-8150-D1BF00EB4AF1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F73D-6B7D-4230-A364-35901BE9E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125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26AC-703A-40B9-8150-D1BF00EB4AF1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F73D-6B7D-4230-A364-35901BE9E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351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26AC-703A-40B9-8150-D1BF00EB4AF1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F73D-6B7D-4230-A364-35901BE9E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396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26AC-703A-40B9-8150-D1BF00EB4AF1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F73D-6B7D-4230-A364-35901BE9E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751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26AC-703A-40B9-8150-D1BF00EB4AF1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F73D-6B7D-4230-A364-35901BE9E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86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26AC-703A-40B9-8150-D1BF00EB4AF1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F73D-6B7D-4230-A364-35901BE9E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646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26AC-703A-40B9-8150-D1BF00EB4AF1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F73D-6B7D-4230-A364-35901BE9E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708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26AC-703A-40B9-8150-D1BF00EB4AF1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F73D-6B7D-4230-A364-35901BE9E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488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26AC-703A-40B9-8150-D1BF00EB4AF1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F73D-6B7D-4230-A364-35901BE9E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481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26AC-703A-40B9-8150-D1BF00EB4AF1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CF73D-6B7D-4230-A364-35901BE9E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523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826AC-703A-40B9-8150-D1BF00EB4AF1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CF73D-6B7D-4230-A364-35901BE9E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67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6298E5-6DFE-EFDC-163F-37CBAF328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24" y="309717"/>
            <a:ext cx="1536588" cy="167627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9F79DDF-0E3F-DB2A-83BE-9280E55397B2}"/>
              </a:ext>
            </a:extLst>
          </p:cNvPr>
          <p:cNvSpPr/>
          <p:nvPr/>
        </p:nvSpPr>
        <p:spPr>
          <a:xfrm rot="21106536" flipH="1" flipV="1">
            <a:off x="14376083" y="11750382"/>
            <a:ext cx="26670" cy="26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350"/>
          </a:p>
        </p:txBody>
      </p:sp>
      <p:pic>
        <p:nvPicPr>
          <p:cNvPr id="2051" name="Picture 117" descr="A person wearing a hat&#10;&#10;Description automatically generated with low confidence">
            <a:extLst>
              <a:ext uri="{FF2B5EF4-FFF2-40B4-BE49-F238E27FC236}">
                <a16:creationId xmlns:a16="http://schemas.microsoft.com/office/drawing/2014/main" id="{CA45BF0F-DB7C-A1F0-C034-8BA3E76DB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9E9E9"/>
              </a:clrFrom>
              <a:clrTo>
                <a:srgbClr val="E9E9E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369" y="3664101"/>
            <a:ext cx="3357262" cy="415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19">
            <a:extLst>
              <a:ext uri="{FF2B5EF4-FFF2-40B4-BE49-F238E27FC236}">
                <a16:creationId xmlns:a16="http://schemas.microsoft.com/office/drawing/2014/main" id="{779EF882-C519-6D25-BFE6-5BDA94178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7318" y="2498514"/>
            <a:ext cx="10560318" cy="130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i="1" dirty="0">
                <a:solidFill>
                  <a:srgbClr val="6F320B"/>
                </a:solidFill>
                <a:latin typeface="MeathFLF"/>
                <a:ea typeface="Calibri" panose="020F0502020204030204" pitchFamily="34" charset="0"/>
                <a:cs typeface="Times New Roman" panose="02020603050405020304" pitchFamily="18" charset="0"/>
              </a:rPr>
              <a:t>Follow Jesus in the Footsteps of St. Francis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i="1" dirty="0">
                <a:solidFill>
                  <a:srgbClr val="6F320B"/>
                </a:solidFill>
                <a:latin typeface="MeathFLF"/>
                <a:cs typeface="Times New Roman" panose="02020603050405020304" pitchFamily="18" charset="0"/>
              </a:rPr>
              <a:t>as a Lay Person </a:t>
            </a:r>
            <a:endParaRPr lang="en-US" altLang="en-US" sz="2800" dirty="0">
              <a:latin typeface="Arial" panose="020B0604020202020204" pitchFamily="34" charset="0"/>
            </a:endParaRPr>
          </a:p>
        </p:txBody>
      </p:sp>
      <p:sp>
        <p:nvSpPr>
          <p:cNvPr id="7" name="TextBox 118">
            <a:extLst>
              <a:ext uri="{FF2B5EF4-FFF2-40B4-BE49-F238E27FC236}">
                <a16:creationId xmlns:a16="http://schemas.microsoft.com/office/drawing/2014/main" id="{06FE1347-8894-E057-66AD-0A5FF0A0C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0800" y="7686749"/>
            <a:ext cx="10040904" cy="4479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200" b="1" u="sng" dirty="0">
                <a:solidFill>
                  <a:srgbClr val="6F320B"/>
                </a:solidFill>
                <a:latin typeface="MeathFLF"/>
                <a:ea typeface="Calibri" panose="020F0502020204030204" pitchFamily="34" charset="0"/>
                <a:cs typeface="Times New Roman" panose="02020603050405020304" pitchFamily="18" charset="0"/>
              </a:rPr>
              <a:t>Open Meeting </a:t>
            </a:r>
            <a:endParaRPr lang="en-US" altLang="en-US" sz="1400" u="sng" dirty="0"/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0" b="1" dirty="0">
                <a:solidFill>
                  <a:srgbClr val="6F320B"/>
                </a:solidFill>
                <a:latin typeface="MeathFLF"/>
                <a:ea typeface="Calibri" panose="020F0502020204030204" pitchFamily="34" charset="0"/>
                <a:cs typeface="Times New Roman" panose="02020603050405020304" pitchFamily="18" charset="0"/>
              </a:rPr>
              <a:t>Date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0" b="1" dirty="0">
                <a:solidFill>
                  <a:srgbClr val="6F320B"/>
                </a:solidFill>
                <a:latin typeface="MeathFLF"/>
                <a:ea typeface="Calibri" panose="020F0502020204030204" pitchFamily="34" charset="0"/>
                <a:cs typeface="Times New Roman" panose="02020603050405020304" pitchFamily="18" charset="0"/>
              </a:rPr>
              <a:t>@ time </a:t>
            </a:r>
            <a:endParaRPr lang="en-US" altLang="en-US" sz="1200" dirty="0"/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>
                <a:solidFill>
                  <a:srgbClr val="6F320B"/>
                </a:solidFill>
                <a:latin typeface="MeathFLF"/>
                <a:ea typeface="Calibri" panose="020F0502020204030204" pitchFamily="34" charset="0"/>
                <a:cs typeface="Times New Roman" panose="02020603050405020304" pitchFamily="18" charset="0"/>
              </a:rPr>
              <a:t>in the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b="1" dirty="0">
              <a:solidFill>
                <a:srgbClr val="6F320B"/>
              </a:solidFill>
              <a:latin typeface="MeathFLF"/>
              <a:cs typeface="Times New Roman" panose="02020603050405020304" pitchFamily="18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800" dirty="0"/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5400" b="1" u="sng" dirty="0">
                <a:solidFill>
                  <a:srgbClr val="6F320B"/>
                </a:solidFill>
                <a:latin typeface="MeathFLF"/>
                <a:ea typeface="Calibri" panose="020F0502020204030204" pitchFamily="34" charset="0"/>
                <a:cs typeface="Times New Roman" panose="02020603050405020304" pitchFamily="18" charset="0"/>
              </a:rPr>
              <a:t>ALL WELCOME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/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solidFill>
                  <a:srgbClr val="6F320B"/>
                </a:solidFill>
                <a:latin typeface="MeathFLF"/>
                <a:ea typeface="Calibri" panose="020F0502020204030204" pitchFamily="34" charset="0"/>
                <a:cs typeface="Times New Roman" panose="02020603050405020304" pitchFamily="18" charset="0"/>
              </a:rPr>
              <a:t>For further details please contact</a:t>
            </a:r>
            <a:endParaRPr lang="en-US" altLang="en-US" sz="1000" dirty="0"/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solidFill>
                  <a:srgbClr val="6F320B"/>
                </a:solidFill>
                <a:latin typeface="MeathFLF"/>
                <a:ea typeface="Calibri" panose="020F0502020204030204" pitchFamily="34" charset="0"/>
                <a:cs typeface="Times New Roman" panose="02020603050405020304" pitchFamily="18" charset="0"/>
              </a:rPr>
              <a:t>Phone: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solidFill>
                  <a:srgbClr val="6F320B"/>
                </a:solidFill>
                <a:latin typeface="MeathFLF"/>
                <a:ea typeface="Calibri" panose="020F0502020204030204" pitchFamily="34" charset="0"/>
                <a:cs typeface="Times New Roman" panose="02020603050405020304" pitchFamily="18" charset="0"/>
              </a:rPr>
              <a:t>Email: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dirty="0">
              <a:solidFill>
                <a:srgbClr val="6F320B"/>
              </a:solidFill>
              <a:latin typeface="MeathFLF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29B562CE-5280-BF83-D081-6177442D4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2851" y="6762229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1350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DC486BFF-83C2-743C-99A9-1BD46EDDB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2851" y="6933679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1350"/>
          </a:p>
        </p:txBody>
      </p:sp>
      <p:sp>
        <p:nvSpPr>
          <p:cNvPr id="10" name="TextBox 118">
            <a:extLst>
              <a:ext uri="{FF2B5EF4-FFF2-40B4-BE49-F238E27FC236}">
                <a16:creationId xmlns:a16="http://schemas.microsoft.com/office/drawing/2014/main" id="{54DF8898-17E8-9FD6-B44E-978EAD8EE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612" y="288139"/>
            <a:ext cx="10040904" cy="1676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0" b="1" dirty="0">
                <a:solidFill>
                  <a:srgbClr val="6F320B"/>
                </a:solidFill>
                <a:latin typeface="MeathFLF"/>
                <a:ea typeface="Calibri" panose="020F0502020204030204" pitchFamily="34" charset="0"/>
                <a:cs typeface="Times New Roman" panose="02020603050405020304" pitchFamily="18" charset="0"/>
              </a:rPr>
              <a:t>Secular Franciscan Order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5400" b="1" i="1" dirty="0">
                <a:solidFill>
                  <a:srgbClr val="6F320B"/>
                </a:solidFill>
                <a:latin typeface="MeathFLF"/>
                <a:ea typeface="Calibri" panose="020F0502020204030204" pitchFamily="34" charset="0"/>
                <a:cs typeface="Times New Roman" panose="02020603050405020304" pitchFamily="18" charset="0"/>
              </a:rPr>
              <a:t>(Third Order of St. Francis)</a:t>
            </a:r>
            <a:endParaRPr lang="en-US" altLang="en-US" sz="3600" i="1" dirty="0"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E241C3-E5D6-A205-8B0D-A817DC66DD7D}"/>
              </a:ext>
            </a:extLst>
          </p:cNvPr>
          <p:cNvSpPr txBox="1"/>
          <p:nvPr/>
        </p:nvSpPr>
        <p:spPr>
          <a:xfrm>
            <a:off x="3752851" y="14809877"/>
            <a:ext cx="6120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4800" dirty="0">
                <a:solidFill>
                  <a:srgbClr val="6F320B"/>
                </a:solidFill>
                <a:latin typeface="MeathFLF"/>
                <a:cs typeface="Times New Roman" panose="02020603050405020304" pitchFamily="18" charset="0"/>
              </a:rPr>
              <a:t>Website: </a:t>
            </a:r>
            <a:r>
              <a:rPr lang="en-US" altLang="en-US" sz="4800" b="1" i="1" dirty="0">
                <a:solidFill>
                  <a:srgbClr val="6F320B"/>
                </a:solidFill>
                <a:latin typeface="MeathFLF"/>
                <a:cs typeface="Times New Roman" panose="02020603050405020304" pitchFamily="18" charset="0"/>
              </a:rPr>
              <a:t>ofsireland.org</a:t>
            </a:r>
            <a:endParaRPr lang="en-US" altLang="en-US" sz="4800" b="1" i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952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4803</TotalTime>
  <Words>47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MeathFLF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 Costello</dc:creator>
  <cp:lastModifiedBy>Gabriel Costello</cp:lastModifiedBy>
  <cp:revision>4</cp:revision>
  <cp:lastPrinted>2023-02-26T10:13:46Z</cp:lastPrinted>
  <dcterms:created xsi:type="dcterms:W3CDTF">2023-01-13T16:33:31Z</dcterms:created>
  <dcterms:modified xsi:type="dcterms:W3CDTF">2023-10-17T13:05:38Z</dcterms:modified>
</cp:coreProperties>
</file>